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1" r:id="rId1"/>
  </p:sldMasterIdLst>
  <p:notesMasterIdLst>
    <p:notesMasterId r:id="rId11"/>
  </p:notesMasterIdLst>
  <p:sldIdLst>
    <p:sldId id="256" r:id="rId2"/>
    <p:sldId id="264" r:id="rId3"/>
    <p:sldId id="265" r:id="rId4"/>
    <p:sldId id="266" r:id="rId5"/>
    <p:sldId id="268" r:id="rId6"/>
    <p:sldId id="269" r:id="rId7"/>
    <p:sldId id="272" r:id="rId8"/>
    <p:sldId id="270" r:id="rId9"/>
    <p:sldId id="27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7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-448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SchemeForSuggestions">
  <dgm:title val="Color Scheme for Suggestions"/>
  <dgm:desc val="Color Scheme for Suggestions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bg1">
        <a:lumMod val="95000"/>
      </a:schemeClr>
    </dgm:fillClrLst>
    <dgm:linClrLst>
      <a:schemeClr val="bg1">
        <a:lumMod val="95000"/>
      </a:schemeClr>
    </dgm:linClrLst>
    <dgm:effectClrLst/>
    <dgm:txLinClrLst/>
    <dgm:txFillClrLst meth="repeat">
      <a:schemeClr val="tx1">
        <a:lumMod val="75000"/>
        <a:lumOff val="25000"/>
      </a:schemeClr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7ADEFB-1362-4F00-9C2B-6A94DDE9B63B}" type="doc">
      <dgm:prSet loTypeId="urn:microsoft.com/office/officeart/2005/8/layout/default" loCatId="Inbox" qsTypeId="urn:microsoft.com/office/officeart/2005/8/quickstyle/simple5" qsCatId="simple" csTypeId="urn:microsoft.com/office/officeart/2005/8/colors/ColorSchemeForSuggestions" csCatId="other" phldr="1"/>
      <dgm:spPr/>
      <dgm:t>
        <a:bodyPr/>
        <a:lstStyle/>
        <a:p>
          <a:endParaRPr lang="en-US"/>
        </a:p>
      </dgm:t>
    </dgm:pt>
    <dgm:pt modelId="{3B583EF9-2589-438C-9A95-0A2A9E9FB9AA}">
      <dgm:prSet/>
      <dgm:spPr/>
      <dgm:t>
        <a:bodyPr/>
        <a:lstStyle/>
        <a:p>
          <a:r>
            <a:rPr lang="en-US" baseline="0" dirty="0">
              <a:latin typeface="Courier" charset="0"/>
              <a:ea typeface="Courier" charset="0"/>
              <a:cs typeface="Courier" charset="0"/>
            </a:rPr>
            <a:t>&lt;html&gt;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EE3D3ED4-E5FD-4BC1-8BD3-29FD8AA040BD}" type="parTrans" cxnId="{1C0DB579-E942-4EB8-BE40-B3C1D7DA6205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E74FE03D-1F44-40CC-B270-2E24976FCAAC}" type="sibTrans" cxnId="{1C0DB579-E942-4EB8-BE40-B3C1D7DA6205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E54E983D-26BF-4BA9-8ECF-B5FD1120C761}">
      <dgm:prSet/>
      <dgm:spPr/>
      <dgm:t>
        <a:bodyPr/>
        <a:lstStyle/>
        <a:p>
          <a:r>
            <a:rPr lang="en-US" baseline="0">
              <a:latin typeface="Courier" charset="0"/>
              <a:ea typeface="Courier" charset="0"/>
              <a:cs typeface="Courier" charset="0"/>
            </a:rPr>
            <a:t>&lt;head&gt;</a:t>
          </a:r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07236A64-B3FD-44AB-97D7-C7EF27EEBA47}" type="parTrans" cxnId="{075FDF04-F529-4884-833E-DDC1A5497D89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6151AFE7-2F2A-4069-99FC-12FB5091379D}" type="sibTrans" cxnId="{075FDF04-F529-4884-833E-DDC1A5497D89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B46C896F-5157-4713-9698-BAF26CA621E6}">
      <dgm:prSet/>
      <dgm:spPr/>
      <dgm:t>
        <a:bodyPr/>
        <a:lstStyle/>
        <a:p>
          <a:r>
            <a:rPr lang="en-US" baseline="0" dirty="0">
              <a:latin typeface="Courier" charset="0"/>
              <a:ea typeface="Courier" charset="0"/>
              <a:cs typeface="Courier" charset="0"/>
            </a:rPr>
            <a:t>&lt;title&gt;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740DC892-25FA-4774-BF82-524D3B847B07}" type="parTrans" cxnId="{4FFD273B-F150-4905-9EFB-34BD8E55154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97BD6ABA-6D0C-4979-8B16-75A2700B2A28}" type="sibTrans" cxnId="{4FFD273B-F150-4905-9EFB-34BD8E55154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2B47E401-816B-4498-A9D4-52CB147749B5}">
      <dgm:prSet/>
      <dgm:spPr/>
      <dgm:t>
        <a:bodyPr/>
        <a:lstStyle/>
        <a:p>
          <a:r>
            <a:rPr lang="en-US" baseline="0">
              <a:latin typeface="Courier" charset="0"/>
              <a:ea typeface="Courier" charset="0"/>
              <a:cs typeface="Courier" charset="0"/>
            </a:rPr>
            <a:t>&lt;body&gt;</a:t>
          </a:r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87D4901E-3CDD-4488-9173-6218CAD3780A}" type="parTrans" cxnId="{8E5F5B30-4B40-4BC1-91B7-9A7A0DE0254A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0CE560B2-C1DD-43FC-805B-A1A701B57F2F}" type="sibTrans" cxnId="{8E5F5B30-4B40-4BC1-91B7-9A7A0DE0254A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8497A94C-BD80-4DD2-A446-440F44D774B4}">
      <dgm:prSet/>
      <dgm:spPr/>
      <dgm:t>
        <a:bodyPr/>
        <a:lstStyle/>
        <a:p>
          <a:r>
            <a:rPr lang="en-US" baseline="0">
              <a:latin typeface="Courier" charset="0"/>
              <a:ea typeface="Courier" charset="0"/>
              <a:cs typeface="Courier" charset="0"/>
            </a:rPr>
            <a:t>&lt;p&gt;</a:t>
          </a:r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F96A8649-4795-4F32-9756-D8E68B3895E9}" type="parTrans" cxnId="{81A0A786-F1EC-4717-9233-4E8023C06D22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2A855527-A281-4743-844D-085E97ED3FDE}" type="sibTrans" cxnId="{81A0A786-F1EC-4717-9233-4E8023C06D22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2D9B67B-ED02-4D48-9FBA-785B9EE55C3B}">
      <dgm:prSet/>
      <dgm:spPr/>
      <dgm:t>
        <a:bodyPr/>
        <a:lstStyle/>
        <a:p>
          <a:r>
            <a:rPr lang="en-US" baseline="0">
              <a:latin typeface="Courier" charset="0"/>
              <a:ea typeface="Courier" charset="0"/>
              <a:cs typeface="Courier" charset="0"/>
            </a:rPr>
            <a:t>&lt;br /&gt;</a:t>
          </a:r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3C4E3E7A-A615-406A-ABAB-388633A1CB4C}" type="parTrans" cxnId="{B1E7819C-635C-4F1C-9190-73466F2C5CE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2E9D80A-1232-4BC0-B54E-FE6498FD24D6}" type="sibTrans" cxnId="{B1E7819C-635C-4F1C-9190-73466F2C5CE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B8CD5033-C42B-469A-A8AD-7D77016B0A0E}">
      <dgm:prSet/>
      <dgm:spPr/>
      <dgm:t>
        <a:bodyPr/>
        <a:lstStyle/>
        <a:p>
          <a:r>
            <a:rPr lang="en-US" baseline="0" dirty="0">
              <a:latin typeface="Courier" charset="0"/>
              <a:ea typeface="Courier" charset="0"/>
              <a:cs typeface="Courier" charset="0"/>
            </a:rPr>
            <a:t>&lt;h1&gt;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CAC03935-CBDD-4713-83C3-B0E841D700EB}" type="parTrans" cxnId="{F68E28CA-2F4B-4313-9A8B-E89087CC5BCB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6197C54-1F1B-462E-AA85-7C23FC84F291}" type="sibTrans" cxnId="{F68E28CA-2F4B-4313-9A8B-E89087CC5BCB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C78C0132-67BC-8A40-914C-0CBC5D68161B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&lt;strong&gt;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95851078-E73E-FF46-8D65-EC0B293D57E1}" type="parTrans" cxnId="{4A1CD47C-8AB4-CD45-A6ED-7A2A1DC0C7ED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18D2041-3818-9B44-8E13-19704A9B3DAB}" type="sibTrans" cxnId="{4A1CD47C-8AB4-CD45-A6ED-7A2A1DC0C7ED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639F1BDF-5896-C74A-8231-1DECC95681F5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em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CF64CA65-DCED-B24D-AC68-465A391F2133}" type="parTrans" cxnId="{48A77C0C-1632-1445-859A-B02018B8873E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6F1AA4FB-F8F6-0743-B29F-ABB623F754EC}" type="sibTrans" cxnId="{48A77C0C-1632-1445-859A-B02018B8873E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68E2F3ED-B314-E847-9072-E61379D0CAE8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blockquote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6EF2240A-F99E-B74C-8CB9-2FFB95ECB251}" type="parTrans" cxnId="{F23A384F-7B96-7344-B203-FA277468A8A1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C6158075-0ABC-6241-8555-EC31A808E36A}" type="sibTrans" cxnId="{F23A384F-7B96-7344-B203-FA277468A8A1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539F5C0-88AC-A74A-B6C6-F1F40E9FECDD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hr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9A46D5E1-AC17-7B46-B05E-958C864F8F17}" type="parTrans" cxnId="{EEA125AB-A76B-B144-87B6-BFE3E07608BC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9D62D3DD-F315-464D-A414-615E1BFDD209}" type="sibTrans" cxnId="{EEA125AB-A76B-B144-87B6-BFE3E07608BC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0921E9A2-39CF-7C45-8E88-B9E969BD2C6F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img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 /&gt;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AA0D3E59-C96F-CD41-8429-BC12E394EFB1}" type="parTrans" cxnId="{A8B8AC83-3D20-F64F-8B6F-34A3879F74B5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CE67BF4B-0D49-FB4B-9D76-5F00E71DB0BF}" type="sibTrans" cxnId="{A8B8AC83-3D20-F64F-8B6F-34A3879F74B5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E2B0F46D-62AF-A948-87A9-3702C878AF39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ol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5C3B397A-4481-9444-AD2E-51A7A66F2699}" type="parTrans" cxnId="{35EC1849-DD6A-FD42-8A31-C23F2B0B5E04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FB166CF6-1F7C-F945-A428-932A198142D6}" type="sibTrans" cxnId="{35EC1849-DD6A-FD42-8A31-C23F2B0B5E04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65117E4D-A2C8-4240-B5D5-95466CB8B801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dirty="0" err="1" smtClean="0">
              <a:latin typeface="Courier" charset="0"/>
              <a:ea typeface="Courier" charset="0"/>
              <a:cs typeface="Courier" charset="0"/>
            </a:rPr>
            <a:t>ul</a:t>
          </a:r>
          <a:r>
            <a:rPr lang="en-US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B60E4B18-CF11-A842-A1EB-D4B6FDD132B6}" type="parTrans" cxnId="{B36B2F25-964E-A04B-B566-2B501F400D88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B8C5EDF1-407C-144A-9757-EEC640B5A7C2}" type="sibTrans" cxnId="{B36B2F25-964E-A04B-B566-2B501F400D88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BFA5A53C-965E-934A-8E85-E1B494C5604D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&lt;dl&gt;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FE43C686-E547-7D43-8F50-A83AD720F6AD}" type="parTrans" cxnId="{E29FA0CC-D42D-C947-95F9-46489896DFD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E2F54F83-6759-9048-8489-9252707B0961}" type="sibTrans" cxnId="{E29FA0CC-D42D-C947-95F9-46489896DFD7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F76BD096-BAEA-6847-92E7-BE3A11AE0BE4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&lt;pre&gt;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B3CBF846-86AB-BE4F-AAFC-A19337C60E1E}" type="parTrans" cxnId="{B3245D14-F2B7-6344-B905-E0B15BA83B30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DC28F294-3B62-274D-B663-B661D911510C}" type="sibTrans" cxnId="{B3245D14-F2B7-6344-B905-E0B15BA83B30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4ABD0EF8-62BB-7A48-A65C-DE9AE3EDB6D0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&lt;table&gt;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B941C82B-08B4-A34A-B41A-AF1CD329A17F}" type="parTrans" cxnId="{439D61C6-23C7-5948-BE5E-2FB81AB2E20D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9994F637-CC49-7642-9AB1-F27E95921857}" type="sibTrans" cxnId="{439D61C6-23C7-5948-BE5E-2FB81AB2E20D}">
      <dgm:prSet/>
      <dgm:spPr/>
      <dgm:t>
        <a:bodyPr/>
        <a:lstStyle/>
        <a:p>
          <a:endParaRPr lang="en-US">
            <a:latin typeface="Courier" charset="0"/>
            <a:ea typeface="Courier" charset="0"/>
            <a:cs typeface="Courier" charset="0"/>
          </a:endParaRPr>
        </a:p>
      </dgm:t>
    </dgm:pt>
    <dgm:pt modelId="{C31459AD-C5E2-A642-9D7E-58D0B322A93F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&lt;link&gt;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82088B95-B082-684A-9986-76186C5ECF63}" type="parTrans" cxnId="{4DFEEC93-7AE0-0844-80BC-4FC80905A9A7}">
      <dgm:prSet/>
      <dgm:spPr/>
      <dgm:t>
        <a:bodyPr/>
        <a:lstStyle/>
        <a:p>
          <a:endParaRPr lang="en-US"/>
        </a:p>
      </dgm:t>
    </dgm:pt>
    <dgm:pt modelId="{803053B6-D0DE-9747-9E90-D6A0DF8A2114}" type="sibTrans" cxnId="{4DFEEC93-7AE0-0844-80BC-4FC80905A9A7}">
      <dgm:prSet/>
      <dgm:spPr/>
      <dgm:t>
        <a:bodyPr/>
        <a:lstStyle/>
        <a:p>
          <a:endParaRPr lang="en-US"/>
        </a:p>
      </dgm:t>
    </dgm:pt>
    <dgm:pt modelId="{54412FD1-66A6-AC45-BD00-C94E7A38CEAA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&lt;li&gt;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3382E99F-4687-E948-9C61-CBFA8B0319F9}" type="parTrans" cxnId="{954FACCA-0A4F-2D4A-A5F3-D566C4CE4A4A}">
      <dgm:prSet/>
      <dgm:spPr/>
      <dgm:t>
        <a:bodyPr/>
        <a:lstStyle/>
        <a:p>
          <a:endParaRPr lang="en-US"/>
        </a:p>
      </dgm:t>
    </dgm:pt>
    <dgm:pt modelId="{16324E0A-627B-4546-915B-93A2C2A02058}" type="sibTrans" cxnId="{954FACCA-0A4F-2D4A-A5F3-D566C4CE4A4A}">
      <dgm:prSet/>
      <dgm:spPr/>
      <dgm:t>
        <a:bodyPr/>
        <a:lstStyle/>
        <a:p>
          <a:endParaRPr lang="en-US"/>
        </a:p>
      </dgm:t>
    </dgm:pt>
    <dgm:pt modelId="{D8D5A490-9392-1246-9C39-B83C7303848B}">
      <dgm:prSet/>
      <dgm:spPr/>
      <dgm:t>
        <a:bodyPr/>
        <a:lstStyle/>
        <a:p>
          <a:r>
            <a:rPr lang="en-US" dirty="0" smtClean="0">
              <a:latin typeface="Courier" charset="0"/>
              <a:ea typeface="Courier" charset="0"/>
              <a:cs typeface="Courier" charset="0"/>
            </a:rPr>
            <a:t>&lt;a&gt;</a:t>
          </a:r>
          <a:endParaRPr lang="en-US" dirty="0">
            <a:latin typeface="Courier" charset="0"/>
            <a:ea typeface="Courier" charset="0"/>
            <a:cs typeface="Courier" charset="0"/>
          </a:endParaRPr>
        </a:p>
      </dgm:t>
    </dgm:pt>
    <dgm:pt modelId="{0737FA6D-CD97-C54C-BA94-C27014E0C51D}" type="parTrans" cxnId="{253D65CE-52FD-D943-B450-F3E30F24C949}">
      <dgm:prSet/>
      <dgm:spPr/>
      <dgm:t>
        <a:bodyPr/>
        <a:lstStyle/>
        <a:p>
          <a:endParaRPr lang="en-US"/>
        </a:p>
      </dgm:t>
    </dgm:pt>
    <dgm:pt modelId="{1A5BC81B-4709-DB45-849E-4567E017A63D}" type="sibTrans" cxnId="{253D65CE-52FD-D943-B450-F3E30F24C949}">
      <dgm:prSet/>
      <dgm:spPr/>
      <dgm:t>
        <a:bodyPr/>
        <a:lstStyle/>
        <a:p>
          <a:endParaRPr lang="en-US"/>
        </a:p>
      </dgm:t>
    </dgm:pt>
    <dgm:pt modelId="{B8AE44C5-1064-E941-A3F9-B1480973907A}" type="pres">
      <dgm:prSet presAssocID="{417ADEFB-1362-4F00-9C2B-6A94DDE9B63B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1D1D81F-03CB-6D49-B8EC-300943489FDA}" type="pres">
      <dgm:prSet presAssocID="{3B583EF9-2589-438C-9A95-0A2A9E9FB9AA}" presName="node" presStyleLbl="node1" presStyleIdx="0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443EDB-6700-F948-A2F7-8A6E22B19111}" type="pres">
      <dgm:prSet presAssocID="{E74FE03D-1F44-40CC-B270-2E24976FCAAC}" presName="sibTrans" presStyleCnt="0"/>
      <dgm:spPr/>
      <dgm:t>
        <a:bodyPr/>
        <a:lstStyle/>
        <a:p>
          <a:endParaRPr lang="en-US"/>
        </a:p>
      </dgm:t>
    </dgm:pt>
    <dgm:pt modelId="{0C5D58B2-91C5-3044-8743-A0F98C5EF253}" type="pres">
      <dgm:prSet presAssocID="{E54E983D-26BF-4BA9-8ECF-B5FD1120C761}" presName="node" presStyleLbl="node1" presStyleIdx="1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ADD4D-B8FC-A64B-A832-8B113A06AB1C}" type="pres">
      <dgm:prSet presAssocID="{6151AFE7-2F2A-4069-99FC-12FB5091379D}" presName="sibTrans" presStyleCnt="0"/>
      <dgm:spPr/>
      <dgm:t>
        <a:bodyPr/>
        <a:lstStyle/>
        <a:p>
          <a:endParaRPr lang="en-US"/>
        </a:p>
      </dgm:t>
    </dgm:pt>
    <dgm:pt modelId="{92894867-6525-8140-8D17-AC4037D832A7}" type="pres">
      <dgm:prSet presAssocID="{B46C896F-5157-4713-9698-BAF26CA621E6}" presName="node" presStyleLbl="node1" presStyleIdx="2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3CE30E-10EB-DE42-AAA7-7305CF4D88AC}" type="pres">
      <dgm:prSet presAssocID="{97BD6ABA-6D0C-4979-8B16-75A2700B2A28}" presName="sibTrans" presStyleCnt="0"/>
      <dgm:spPr/>
      <dgm:t>
        <a:bodyPr/>
        <a:lstStyle/>
        <a:p>
          <a:endParaRPr lang="en-US"/>
        </a:p>
      </dgm:t>
    </dgm:pt>
    <dgm:pt modelId="{01CEF046-06AB-2242-910D-A9914D535E2F}" type="pres">
      <dgm:prSet presAssocID="{C31459AD-C5E2-A642-9D7E-58D0B322A93F}" presName="node" presStyleLbl="node1" presStyleIdx="3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41D3A7-AC3B-7A4B-9C53-50D2B234C5D7}" type="pres">
      <dgm:prSet presAssocID="{803053B6-D0DE-9747-9E90-D6A0DF8A2114}" presName="sibTrans" presStyleCnt="0"/>
      <dgm:spPr/>
      <dgm:t>
        <a:bodyPr/>
        <a:lstStyle/>
        <a:p>
          <a:endParaRPr lang="en-US"/>
        </a:p>
      </dgm:t>
    </dgm:pt>
    <dgm:pt modelId="{AC5CAD60-88F4-4645-9D38-F661EDEB1A46}" type="pres">
      <dgm:prSet presAssocID="{2B47E401-816B-4498-A9D4-52CB147749B5}" presName="node" presStyleLbl="node1" presStyleIdx="4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7E30ED-CEC9-C047-926A-E26B4C159CDA}" type="pres">
      <dgm:prSet presAssocID="{0CE560B2-C1DD-43FC-805B-A1A701B57F2F}" presName="sibTrans" presStyleCnt="0"/>
      <dgm:spPr/>
      <dgm:t>
        <a:bodyPr/>
        <a:lstStyle/>
        <a:p>
          <a:endParaRPr lang="en-US"/>
        </a:p>
      </dgm:t>
    </dgm:pt>
    <dgm:pt modelId="{C668E25B-8A46-CE4B-A0CB-3DDF4844C103}" type="pres">
      <dgm:prSet presAssocID="{8497A94C-BD80-4DD2-A446-440F44D774B4}" presName="node" presStyleLbl="node1" presStyleIdx="5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A75E0D-E031-6448-BC97-611E449C0C55}" type="pres">
      <dgm:prSet presAssocID="{2A855527-A281-4743-844D-085E97ED3FDE}" presName="sibTrans" presStyleCnt="0"/>
      <dgm:spPr/>
      <dgm:t>
        <a:bodyPr/>
        <a:lstStyle/>
        <a:p>
          <a:endParaRPr lang="en-US"/>
        </a:p>
      </dgm:t>
    </dgm:pt>
    <dgm:pt modelId="{972A88A5-CEE6-FA40-A2F8-374EB2106EAC}" type="pres">
      <dgm:prSet presAssocID="{42D9B67B-ED02-4D48-9FBA-785B9EE55C3B}" presName="node" presStyleLbl="node1" presStyleIdx="6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95FB7B-AAF1-0146-8FCA-01400D06243B}" type="pres">
      <dgm:prSet presAssocID="{42E9D80A-1232-4BC0-B54E-FE6498FD24D6}" presName="sibTrans" presStyleCnt="0"/>
      <dgm:spPr/>
      <dgm:t>
        <a:bodyPr/>
        <a:lstStyle/>
        <a:p>
          <a:endParaRPr lang="en-US"/>
        </a:p>
      </dgm:t>
    </dgm:pt>
    <dgm:pt modelId="{C40F3EA2-C360-4E45-9EB9-86837A1F4DD2}" type="pres">
      <dgm:prSet presAssocID="{68E2F3ED-B314-E847-9072-E61379D0CAE8}" presName="node" presStyleLbl="node1" presStyleIdx="7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B15AFAD-9FC5-DA4B-BC69-79B2FF21F127}" type="pres">
      <dgm:prSet presAssocID="{C6158075-0ABC-6241-8555-EC31A808E36A}" presName="sibTrans" presStyleCnt="0"/>
      <dgm:spPr/>
      <dgm:t>
        <a:bodyPr/>
        <a:lstStyle/>
        <a:p>
          <a:endParaRPr lang="en-US"/>
        </a:p>
      </dgm:t>
    </dgm:pt>
    <dgm:pt modelId="{C3BB29FC-68BE-624B-8B53-79F84C93E683}" type="pres">
      <dgm:prSet presAssocID="{4539F5C0-88AC-A74A-B6C6-F1F40E9FECDD}" presName="node" presStyleLbl="node1" presStyleIdx="8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969929-065C-7143-BA51-97776D311FDF}" type="pres">
      <dgm:prSet presAssocID="{9D62D3DD-F315-464D-A414-615E1BFDD209}" presName="sibTrans" presStyleCnt="0"/>
      <dgm:spPr/>
      <dgm:t>
        <a:bodyPr/>
        <a:lstStyle/>
        <a:p>
          <a:endParaRPr lang="en-US"/>
        </a:p>
      </dgm:t>
    </dgm:pt>
    <dgm:pt modelId="{5F1E2732-254F-8647-80DB-D7349CEBB4C0}" type="pres">
      <dgm:prSet presAssocID="{F76BD096-BAEA-6847-92E7-BE3A11AE0BE4}" presName="node" presStyleLbl="node1" presStyleIdx="9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046FFC-2E5A-B34C-956C-9F0FB830EE2C}" type="pres">
      <dgm:prSet presAssocID="{DC28F294-3B62-274D-B663-B661D911510C}" presName="sibTrans" presStyleCnt="0"/>
      <dgm:spPr/>
      <dgm:t>
        <a:bodyPr/>
        <a:lstStyle/>
        <a:p>
          <a:endParaRPr lang="en-US"/>
        </a:p>
      </dgm:t>
    </dgm:pt>
    <dgm:pt modelId="{9443DCEA-BF99-C745-9A52-FB291B7F12D6}" type="pres">
      <dgm:prSet presAssocID="{B8CD5033-C42B-469A-A8AD-7D77016B0A0E}" presName="node" presStyleLbl="node1" presStyleIdx="10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4441CE-E451-A84E-9B1E-10788D3B73F4}" type="pres">
      <dgm:prSet presAssocID="{46197C54-1F1B-462E-AA85-7C23FC84F291}" presName="sibTrans" presStyleCnt="0"/>
      <dgm:spPr/>
      <dgm:t>
        <a:bodyPr/>
        <a:lstStyle/>
        <a:p>
          <a:endParaRPr lang="en-US"/>
        </a:p>
      </dgm:t>
    </dgm:pt>
    <dgm:pt modelId="{8A006C3E-02F2-5440-8241-D209687FBE25}" type="pres">
      <dgm:prSet presAssocID="{C78C0132-67BC-8A40-914C-0CBC5D68161B}" presName="node" presStyleLbl="node1" presStyleIdx="11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70E9B6-1E85-FF42-BF83-BD347FAAE92F}" type="pres">
      <dgm:prSet presAssocID="{418D2041-3818-9B44-8E13-19704A9B3DAB}" presName="sibTrans" presStyleCnt="0"/>
      <dgm:spPr/>
      <dgm:t>
        <a:bodyPr/>
        <a:lstStyle/>
        <a:p>
          <a:endParaRPr lang="en-US"/>
        </a:p>
      </dgm:t>
    </dgm:pt>
    <dgm:pt modelId="{75303538-8434-2A4C-A5EF-51E091710987}" type="pres">
      <dgm:prSet presAssocID="{639F1BDF-5896-C74A-8231-1DECC95681F5}" presName="node" presStyleLbl="node1" presStyleIdx="12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099D7A-FC07-DF40-AA9C-9A2AE694DC55}" type="pres">
      <dgm:prSet presAssocID="{6F1AA4FB-F8F6-0743-B29F-ABB623F754EC}" presName="sibTrans" presStyleCnt="0"/>
      <dgm:spPr/>
      <dgm:t>
        <a:bodyPr/>
        <a:lstStyle/>
        <a:p>
          <a:endParaRPr lang="en-US"/>
        </a:p>
      </dgm:t>
    </dgm:pt>
    <dgm:pt modelId="{C683E0BB-B495-3E4B-AB7E-E516479F8C69}" type="pres">
      <dgm:prSet presAssocID="{4ABD0EF8-62BB-7A48-A65C-DE9AE3EDB6D0}" presName="node" presStyleLbl="node1" presStyleIdx="13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947527D-55FA-7D4E-BF78-31D76ABD2161}" type="pres">
      <dgm:prSet presAssocID="{9994F637-CC49-7642-9AB1-F27E95921857}" presName="sibTrans" presStyleCnt="0"/>
      <dgm:spPr/>
      <dgm:t>
        <a:bodyPr/>
        <a:lstStyle/>
        <a:p>
          <a:endParaRPr lang="en-US"/>
        </a:p>
      </dgm:t>
    </dgm:pt>
    <dgm:pt modelId="{9F2861FE-195E-724C-832D-4A98CF3F5AA2}" type="pres">
      <dgm:prSet presAssocID="{0921E9A2-39CF-7C45-8E88-B9E969BD2C6F}" presName="node" presStyleLbl="node1" presStyleIdx="14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0A3BDE-9957-634D-B3B6-303333686D81}" type="pres">
      <dgm:prSet presAssocID="{CE67BF4B-0D49-FB4B-9D76-5F00E71DB0BF}" presName="sibTrans" presStyleCnt="0"/>
      <dgm:spPr/>
      <dgm:t>
        <a:bodyPr/>
        <a:lstStyle/>
        <a:p>
          <a:endParaRPr lang="en-US"/>
        </a:p>
      </dgm:t>
    </dgm:pt>
    <dgm:pt modelId="{01CC346F-3275-2340-AF0B-08B43DD38294}" type="pres">
      <dgm:prSet presAssocID="{D8D5A490-9392-1246-9C39-B83C7303848B}" presName="node" presStyleLbl="node1" presStyleIdx="15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21F33B-3D7A-D341-947B-1DDD78527869}" type="pres">
      <dgm:prSet presAssocID="{1A5BC81B-4709-DB45-849E-4567E017A63D}" presName="sibTrans" presStyleCnt="0"/>
      <dgm:spPr/>
    </dgm:pt>
    <dgm:pt modelId="{80AA1AD4-FC93-2D44-9251-5267A35EC3BC}" type="pres">
      <dgm:prSet presAssocID="{E2B0F46D-62AF-A948-87A9-3702C878AF39}" presName="node" presStyleLbl="node1" presStyleIdx="16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245E231-F999-C848-9044-C6431F3C9140}" type="pres">
      <dgm:prSet presAssocID="{FB166CF6-1F7C-F945-A428-932A198142D6}" presName="sibTrans" presStyleCnt="0"/>
      <dgm:spPr/>
      <dgm:t>
        <a:bodyPr/>
        <a:lstStyle/>
        <a:p>
          <a:endParaRPr lang="en-US"/>
        </a:p>
      </dgm:t>
    </dgm:pt>
    <dgm:pt modelId="{6D8392F3-FBA3-214F-A67A-CFDFEB7ACA9B}" type="pres">
      <dgm:prSet presAssocID="{54412FD1-66A6-AC45-BD00-C94E7A38CEAA}" presName="node" presStyleLbl="node1" presStyleIdx="17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04854D-5FD1-B44F-BC54-3A77F9396DC8}" type="pres">
      <dgm:prSet presAssocID="{16324E0A-627B-4546-915B-93A2C2A02058}" presName="sibTrans" presStyleCnt="0"/>
      <dgm:spPr/>
    </dgm:pt>
    <dgm:pt modelId="{A42AA6C4-1B80-A24C-8867-66F062EF8D5F}" type="pres">
      <dgm:prSet presAssocID="{65117E4D-A2C8-4240-B5D5-95466CB8B801}" presName="node" presStyleLbl="node1" presStyleIdx="18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1473E5-B76D-7541-8D60-B7DB750D20B8}" type="pres">
      <dgm:prSet presAssocID="{B8C5EDF1-407C-144A-9757-EEC640B5A7C2}" presName="sibTrans" presStyleCnt="0"/>
      <dgm:spPr/>
      <dgm:t>
        <a:bodyPr/>
        <a:lstStyle/>
        <a:p>
          <a:endParaRPr lang="en-US"/>
        </a:p>
      </dgm:t>
    </dgm:pt>
    <dgm:pt modelId="{6B3E44D5-CCFE-A44A-A2F4-610E97617388}" type="pres">
      <dgm:prSet presAssocID="{BFA5A53C-965E-934A-8E85-E1B494C5604D}" presName="node" presStyleLbl="node1" presStyleIdx="19" presStyleCnt="2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D6763EF-6660-A342-86B6-72623C1280B9}" type="presOf" srcId="{2B47E401-816B-4498-A9D4-52CB147749B5}" destId="{AC5CAD60-88F4-4645-9D38-F661EDEB1A46}" srcOrd="0" destOrd="0" presId="urn:microsoft.com/office/officeart/2005/8/layout/default"/>
    <dgm:cxn modelId="{4FFD273B-F150-4905-9EFB-34BD8E551547}" srcId="{417ADEFB-1362-4F00-9C2B-6A94DDE9B63B}" destId="{B46C896F-5157-4713-9698-BAF26CA621E6}" srcOrd="2" destOrd="0" parTransId="{740DC892-25FA-4774-BF82-524D3B847B07}" sibTransId="{97BD6ABA-6D0C-4979-8B16-75A2700B2A28}"/>
    <dgm:cxn modelId="{F68E28CA-2F4B-4313-9A8B-E89087CC5BCB}" srcId="{417ADEFB-1362-4F00-9C2B-6A94DDE9B63B}" destId="{B8CD5033-C42B-469A-A8AD-7D77016B0A0E}" srcOrd="10" destOrd="0" parTransId="{CAC03935-CBDD-4713-83C3-B0E841D700EB}" sibTransId="{46197C54-1F1B-462E-AA85-7C23FC84F291}"/>
    <dgm:cxn modelId="{DF91381C-F22D-EF42-85E9-E38C2B677172}" type="presOf" srcId="{4539F5C0-88AC-A74A-B6C6-F1F40E9FECDD}" destId="{C3BB29FC-68BE-624B-8B53-79F84C93E683}" srcOrd="0" destOrd="0" presId="urn:microsoft.com/office/officeart/2005/8/layout/default"/>
    <dgm:cxn modelId="{253D65CE-52FD-D943-B450-F3E30F24C949}" srcId="{417ADEFB-1362-4F00-9C2B-6A94DDE9B63B}" destId="{D8D5A490-9392-1246-9C39-B83C7303848B}" srcOrd="15" destOrd="0" parTransId="{0737FA6D-CD97-C54C-BA94-C27014E0C51D}" sibTransId="{1A5BC81B-4709-DB45-849E-4567E017A63D}"/>
    <dgm:cxn modelId="{F7589C16-1262-684F-86AF-7E6CD49EBEE4}" type="presOf" srcId="{54412FD1-66A6-AC45-BD00-C94E7A38CEAA}" destId="{6D8392F3-FBA3-214F-A67A-CFDFEB7ACA9B}" srcOrd="0" destOrd="0" presId="urn:microsoft.com/office/officeart/2005/8/layout/default"/>
    <dgm:cxn modelId="{4DFEEC93-7AE0-0844-80BC-4FC80905A9A7}" srcId="{417ADEFB-1362-4F00-9C2B-6A94DDE9B63B}" destId="{C31459AD-C5E2-A642-9D7E-58D0B322A93F}" srcOrd="3" destOrd="0" parTransId="{82088B95-B082-684A-9986-76186C5ECF63}" sibTransId="{803053B6-D0DE-9747-9E90-D6A0DF8A2114}"/>
    <dgm:cxn modelId="{EAB81150-6E70-B04F-81D5-B545D75DB1FB}" type="presOf" srcId="{417ADEFB-1362-4F00-9C2B-6A94DDE9B63B}" destId="{B8AE44C5-1064-E941-A3F9-B1480973907A}" srcOrd="0" destOrd="0" presId="urn:microsoft.com/office/officeart/2005/8/layout/default"/>
    <dgm:cxn modelId="{F9E59FB1-ABD0-4848-9E27-1E14F1B87321}" type="presOf" srcId="{4ABD0EF8-62BB-7A48-A65C-DE9AE3EDB6D0}" destId="{C683E0BB-B495-3E4B-AB7E-E516479F8C69}" srcOrd="0" destOrd="0" presId="urn:microsoft.com/office/officeart/2005/8/layout/default"/>
    <dgm:cxn modelId="{804B8F63-EE54-774E-9809-AC29F9A504F3}" type="presOf" srcId="{65117E4D-A2C8-4240-B5D5-95466CB8B801}" destId="{A42AA6C4-1B80-A24C-8867-66F062EF8D5F}" srcOrd="0" destOrd="0" presId="urn:microsoft.com/office/officeart/2005/8/layout/default"/>
    <dgm:cxn modelId="{82CE2161-4E75-B540-84A8-349AFE611033}" type="presOf" srcId="{42D9B67B-ED02-4D48-9FBA-785B9EE55C3B}" destId="{972A88A5-CEE6-FA40-A2F8-374EB2106EAC}" srcOrd="0" destOrd="0" presId="urn:microsoft.com/office/officeart/2005/8/layout/default"/>
    <dgm:cxn modelId="{0B241B13-C7EC-0C4C-97C5-600472DCEE2D}" type="presOf" srcId="{639F1BDF-5896-C74A-8231-1DECC95681F5}" destId="{75303538-8434-2A4C-A5EF-51E091710987}" srcOrd="0" destOrd="0" presId="urn:microsoft.com/office/officeart/2005/8/layout/default"/>
    <dgm:cxn modelId="{35EC1849-DD6A-FD42-8A31-C23F2B0B5E04}" srcId="{417ADEFB-1362-4F00-9C2B-6A94DDE9B63B}" destId="{E2B0F46D-62AF-A948-87A9-3702C878AF39}" srcOrd="16" destOrd="0" parTransId="{5C3B397A-4481-9444-AD2E-51A7A66F2699}" sibTransId="{FB166CF6-1F7C-F945-A428-932A198142D6}"/>
    <dgm:cxn modelId="{48A24128-323F-A641-9DB3-F7193C4E5FC7}" type="presOf" srcId="{8497A94C-BD80-4DD2-A446-440F44D774B4}" destId="{C668E25B-8A46-CE4B-A0CB-3DDF4844C103}" srcOrd="0" destOrd="0" presId="urn:microsoft.com/office/officeart/2005/8/layout/default"/>
    <dgm:cxn modelId="{8E5F5B30-4B40-4BC1-91B7-9A7A0DE0254A}" srcId="{417ADEFB-1362-4F00-9C2B-6A94DDE9B63B}" destId="{2B47E401-816B-4498-A9D4-52CB147749B5}" srcOrd="4" destOrd="0" parTransId="{87D4901E-3CDD-4488-9173-6218CAD3780A}" sibTransId="{0CE560B2-C1DD-43FC-805B-A1A701B57F2F}"/>
    <dgm:cxn modelId="{954FACCA-0A4F-2D4A-A5F3-D566C4CE4A4A}" srcId="{417ADEFB-1362-4F00-9C2B-6A94DDE9B63B}" destId="{54412FD1-66A6-AC45-BD00-C94E7A38CEAA}" srcOrd="17" destOrd="0" parTransId="{3382E99F-4687-E948-9C61-CBFA8B0319F9}" sibTransId="{16324E0A-627B-4546-915B-93A2C2A02058}"/>
    <dgm:cxn modelId="{B24C2444-EF9D-5B4D-8B9C-DA70A6C7BEBA}" type="presOf" srcId="{C31459AD-C5E2-A642-9D7E-58D0B322A93F}" destId="{01CEF046-06AB-2242-910D-A9914D535E2F}" srcOrd="0" destOrd="0" presId="urn:microsoft.com/office/officeart/2005/8/layout/default"/>
    <dgm:cxn modelId="{075FDF04-F529-4884-833E-DDC1A5497D89}" srcId="{417ADEFB-1362-4F00-9C2B-6A94DDE9B63B}" destId="{E54E983D-26BF-4BA9-8ECF-B5FD1120C761}" srcOrd="1" destOrd="0" parTransId="{07236A64-B3FD-44AB-97D7-C7EF27EEBA47}" sibTransId="{6151AFE7-2F2A-4069-99FC-12FB5091379D}"/>
    <dgm:cxn modelId="{B1E7819C-635C-4F1C-9190-73466F2C5CE7}" srcId="{417ADEFB-1362-4F00-9C2B-6A94DDE9B63B}" destId="{42D9B67B-ED02-4D48-9FBA-785B9EE55C3B}" srcOrd="6" destOrd="0" parTransId="{3C4E3E7A-A615-406A-ABAB-388633A1CB4C}" sibTransId="{42E9D80A-1232-4BC0-B54E-FE6498FD24D6}"/>
    <dgm:cxn modelId="{B3245D14-F2B7-6344-B905-E0B15BA83B30}" srcId="{417ADEFB-1362-4F00-9C2B-6A94DDE9B63B}" destId="{F76BD096-BAEA-6847-92E7-BE3A11AE0BE4}" srcOrd="9" destOrd="0" parTransId="{B3CBF846-86AB-BE4F-AAFC-A19337C60E1E}" sibTransId="{DC28F294-3B62-274D-B663-B661D911510C}"/>
    <dgm:cxn modelId="{8702160D-CDDE-6048-AF2C-5E7FFE70B1AE}" type="presOf" srcId="{E54E983D-26BF-4BA9-8ECF-B5FD1120C761}" destId="{0C5D58B2-91C5-3044-8743-A0F98C5EF253}" srcOrd="0" destOrd="0" presId="urn:microsoft.com/office/officeart/2005/8/layout/default"/>
    <dgm:cxn modelId="{F23A384F-7B96-7344-B203-FA277468A8A1}" srcId="{417ADEFB-1362-4F00-9C2B-6A94DDE9B63B}" destId="{68E2F3ED-B314-E847-9072-E61379D0CAE8}" srcOrd="7" destOrd="0" parTransId="{6EF2240A-F99E-B74C-8CB9-2FFB95ECB251}" sibTransId="{C6158075-0ABC-6241-8555-EC31A808E36A}"/>
    <dgm:cxn modelId="{8C67CCBF-57E3-3744-BE06-DE47A1AC51CA}" type="presOf" srcId="{F76BD096-BAEA-6847-92E7-BE3A11AE0BE4}" destId="{5F1E2732-254F-8647-80DB-D7349CEBB4C0}" srcOrd="0" destOrd="0" presId="urn:microsoft.com/office/officeart/2005/8/layout/default"/>
    <dgm:cxn modelId="{2825245C-4BAF-6D4D-82B4-9E24EC7262E1}" type="presOf" srcId="{E2B0F46D-62AF-A948-87A9-3702C878AF39}" destId="{80AA1AD4-FC93-2D44-9251-5267A35EC3BC}" srcOrd="0" destOrd="0" presId="urn:microsoft.com/office/officeart/2005/8/layout/default"/>
    <dgm:cxn modelId="{3B964DF5-9D53-E341-94FB-686723E20E1B}" type="presOf" srcId="{BFA5A53C-965E-934A-8E85-E1B494C5604D}" destId="{6B3E44D5-CCFE-A44A-A2F4-610E97617388}" srcOrd="0" destOrd="0" presId="urn:microsoft.com/office/officeart/2005/8/layout/default"/>
    <dgm:cxn modelId="{48A77C0C-1632-1445-859A-B02018B8873E}" srcId="{417ADEFB-1362-4F00-9C2B-6A94DDE9B63B}" destId="{639F1BDF-5896-C74A-8231-1DECC95681F5}" srcOrd="12" destOrd="0" parTransId="{CF64CA65-DCED-B24D-AC68-465A391F2133}" sibTransId="{6F1AA4FB-F8F6-0743-B29F-ABB623F754EC}"/>
    <dgm:cxn modelId="{E29FA0CC-D42D-C947-95F9-46489896DFD7}" srcId="{417ADEFB-1362-4F00-9C2B-6A94DDE9B63B}" destId="{BFA5A53C-965E-934A-8E85-E1B494C5604D}" srcOrd="19" destOrd="0" parTransId="{FE43C686-E547-7D43-8F50-A83AD720F6AD}" sibTransId="{E2F54F83-6759-9048-8489-9252707B0961}"/>
    <dgm:cxn modelId="{DD0F2C96-017C-9B4E-96AD-2882883EBE59}" type="presOf" srcId="{3B583EF9-2589-438C-9A95-0A2A9E9FB9AA}" destId="{81D1D81F-03CB-6D49-B8EC-300943489FDA}" srcOrd="0" destOrd="0" presId="urn:microsoft.com/office/officeart/2005/8/layout/default"/>
    <dgm:cxn modelId="{439D61C6-23C7-5948-BE5E-2FB81AB2E20D}" srcId="{417ADEFB-1362-4F00-9C2B-6A94DDE9B63B}" destId="{4ABD0EF8-62BB-7A48-A65C-DE9AE3EDB6D0}" srcOrd="13" destOrd="0" parTransId="{B941C82B-08B4-A34A-B41A-AF1CD329A17F}" sibTransId="{9994F637-CC49-7642-9AB1-F27E95921857}"/>
    <dgm:cxn modelId="{4A1CD47C-8AB4-CD45-A6ED-7A2A1DC0C7ED}" srcId="{417ADEFB-1362-4F00-9C2B-6A94DDE9B63B}" destId="{C78C0132-67BC-8A40-914C-0CBC5D68161B}" srcOrd="11" destOrd="0" parTransId="{95851078-E73E-FF46-8D65-EC0B293D57E1}" sibTransId="{418D2041-3818-9B44-8E13-19704A9B3DAB}"/>
    <dgm:cxn modelId="{81A0A786-F1EC-4717-9233-4E8023C06D22}" srcId="{417ADEFB-1362-4F00-9C2B-6A94DDE9B63B}" destId="{8497A94C-BD80-4DD2-A446-440F44D774B4}" srcOrd="5" destOrd="0" parTransId="{F96A8649-4795-4F32-9756-D8E68B3895E9}" sibTransId="{2A855527-A281-4743-844D-085E97ED3FDE}"/>
    <dgm:cxn modelId="{5250E105-379D-FA45-B868-A82CCEEFE4D6}" type="presOf" srcId="{0921E9A2-39CF-7C45-8E88-B9E969BD2C6F}" destId="{9F2861FE-195E-724C-832D-4A98CF3F5AA2}" srcOrd="0" destOrd="0" presId="urn:microsoft.com/office/officeart/2005/8/layout/default"/>
    <dgm:cxn modelId="{EEA125AB-A76B-B144-87B6-BFE3E07608BC}" srcId="{417ADEFB-1362-4F00-9C2B-6A94DDE9B63B}" destId="{4539F5C0-88AC-A74A-B6C6-F1F40E9FECDD}" srcOrd="8" destOrd="0" parTransId="{9A46D5E1-AC17-7B46-B05E-958C864F8F17}" sibTransId="{9D62D3DD-F315-464D-A414-615E1BFDD209}"/>
    <dgm:cxn modelId="{A8B8AC83-3D20-F64F-8B6F-34A3879F74B5}" srcId="{417ADEFB-1362-4F00-9C2B-6A94DDE9B63B}" destId="{0921E9A2-39CF-7C45-8E88-B9E969BD2C6F}" srcOrd="14" destOrd="0" parTransId="{AA0D3E59-C96F-CD41-8429-BC12E394EFB1}" sibTransId="{CE67BF4B-0D49-FB4B-9D76-5F00E71DB0BF}"/>
    <dgm:cxn modelId="{D67144EF-818B-A844-81BE-5A4709771FD0}" type="presOf" srcId="{B8CD5033-C42B-469A-A8AD-7D77016B0A0E}" destId="{9443DCEA-BF99-C745-9A52-FB291B7F12D6}" srcOrd="0" destOrd="0" presId="urn:microsoft.com/office/officeart/2005/8/layout/default"/>
    <dgm:cxn modelId="{0D1F26C3-AC47-594F-9C83-F0197D1F4173}" type="presOf" srcId="{68E2F3ED-B314-E847-9072-E61379D0CAE8}" destId="{C40F3EA2-C360-4E45-9EB9-86837A1F4DD2}" srcOrd="0" destOrd="0" presId="urn:microsoft.com/office/officeart/2005/8/layout/default"/>
    <dgm:cxn modelId="{B36B2F25-964E-A04B-B566-2B501F400D88}" srcId="{417ADEFB-1362-4F00-9C2B-6A94DDE9B63B}" destId="{65117E4D-A2C8-4240-B5D5-95466CB8B801}" srcOrd="18" destOrd="0" parTransId="{B60E4B18-CF11-A842-A1EB-D4B6FDD132B6}" sibTransId="{B8C5EDF1-407C-144A-9757-EEC640B5A7C2}"/>
    <dgm:cxn modelId="{1C0DB579-E942-4EB8-BE40-B3C1D7DA6205}" srcId="{417ADEFB-1362-4F00-9C2B-6A94DDE9B63B}" destId="{3B583EF9-2589-438C-9A95-0A2A9E9FB9AA}" srcOrd="0" destOrd="0" parTransId="{EE3D3ED4-E5FD-4BC1-8BD3-29FD8AA040BD}" sibTransId="{E74FE03D-1F44-40CC-B270-2E24976FCAAC}"/>
    <dgm:cxn modelId="{32950817-0327-A34E-8F48-572A54E8E6E7}" type="presOf" srcId="{D8D5A490-9392-1246-9C39-B83C7303848B}" destId="{01CC346F-3275-2340-AF0B-08B43DD38294}" srcOrd="0" destOrd="0" presId="urn:microsoft.com/office/officeart/2005/8/layout/default"/>
    <dgm:cxn modelId="{C7A1199B-7258-F94D-9126-C3715D5BFDD2}" type="presOf" srcId="{B46C896F-5157-4713-9698-BAF26CA621E6}" destId="{92894867-6525-8140-8D17-AC4037D832A7}" srcOrd="0" destOrd="0" presId="urn:microsoft.com/office/officeart/2005/8/layout/default"/>
    <dgm:cxn modelId="{43EFEFF2-BB7F-3F4D-9742-AE6D5DA9B601}" type="presOf" srcId="{C78C0132-67BC-8A40-914C-0CBC5D68161B}" destId="{8A006C3E-02F2-5440-8241-D209687FBE25}" srcOrd="0" destOrd="0" presId="urn:microsoft.com/office/officeart/2005/8/layout/default"/>
    <dgm:cxn modelId="{D40CC816-A5F2-354D-B1A3-94E154325490}" type="presParOf" srcId="{B8AE44C5-1064-E941-A3F9-B1480973907A}" destId="{81D1D81F-03CB-6D49-B8EC-300943489FDA}" srcOrd="0" destOrd="0" presId="urn:microsoft.com/office/officeart/2005/8/layout/default"/>
    <dgm:cxn modelId="{C73EF871-BEBC-1542-8334-CAEB4380A11E}" type="presParOf" srcId="{B8AE44C5-1064-E941-A3F9-B1480973907A}" destId="{B7443EDB-6700-F948-A2F7-8A6E22B19111}" srcOrd="1" destOrd="0" presId="urn:microsoft.com/office/officeart/2005/8/layout/default"/>
    <dgm:cxn modelId="{0BC219E3-7918-A74F-BBE0-8D9EC86BD5D6}" type="presParOf" srcId="{B8AE44C5-1064-E941-A3F9-B1480973907A}" destId="{0C5D58B2-91C5-3044-8743-A0F98C5EF253}" srcOrd="2" destOrd="0" presId="urn:microsoft.com/office/officeart/2005/8/layout/default"/>
    <dgm:cxn modelId="{37304627-1EC2-EA46-A93B-0BA1E7FB90E5}" type="presParOf" srcId="{B8AE44C5-1064-E941-A3F9-B1480973907A}" destId="{F1CADD4D-B8FC-A64B-A832-8B113A06AB1C}" srcOrd="3" destOrd="0" presId="urn:microsoft.com/office/officeart/2005/8/layout/default"/>
    <dgm:cxn modelId="{C9B6EA92-CAC7-BE4D-A6CE-8C365E1966A2}" type="presParOf" srcId="{B8AE44C5-1064-E941-A3F9-B1480973907A}" destId="{92894867-6525-8140-8D17-AC4037D832A7}" srcOrd="4" destOrd="0" presId="urn:microsoft.com/office/officeart/2005/8/layout/default"/>
    <dgm:cxn modelId="{E0DD5C93-F3FA-C442-9EFF-A2A57C4E59BE}" type="presParOf" srcId="{B8AE44C5-1064-E941-A3F9-B1480973907A}" destId="{AB3CE30E-10EB-DE42-AAA7-7305CF4D88AC}" srcOrd="5" destOrd="0" presId="urn:microsoft.com/office/officeart/2005/8/layout/default"/>
    <dgm:cxn modelId="{532204A0-F589-F04B-9DCD-2DB5C4EB1A3B}" type="presParOf" srcId="{B8AE44C5-1064-E941-A3F9-B1480973907A}" destId="{01CEF046-06AB-2242-910D-A9914D535E2F}" srcOrd="6" destOrd="0" presId="urn:microsoft.com/office/officeart/2005/8/layout/default"/>
    <dgm:cxn modelId="{5365C67C-6D86-EA4E-A7D1-AA348CCB41B4}" type="presParOf" srcId="{B8AE44C5-1064-E941-A3F9-B1480973907A}" destId="{2141D3A7-AC3B-7A4B-9C53-50D2B234C5D7}" srcOrd="7" destOrd="0" presId="urn:microsoft.com/office/officeart/2005/8/layout/default"/>
    <dgm:cxn modelId="{200BE23F-1105-CD41-A5E7-73389F0B79AE}" type="presParOf" srcId="{B8AE44C5-1064-E941-A3F9-B1480973907A}" destId="{AC5CAD60-88F4-4645-9D38-F661EDEB1A46}" srcOrd="8" destOrd="0" presId="urn:microsoft.com/office/officeart/2005/8/layout/default"/>
    <dgm:cxn modelId="{6088AEED-E1FA-3D40-9084-C0665343FDDB}" type="presParOf" srcId="{B8AE44C5-1064-E941-A3F9-B1480973907A}" destId="{F97E30ED-CEC9-C047-926A-E26B4C159CDA}" srcOrd="9" destOrd="0" presId="urn:microsoft.com/office/officeart/2005/8/layout/default"/>
    <dgm:cxn modelId="{F1E9D65A-1B7C-724B-805A-794F26F7165B}" type="presParOf" srcId="{B8AE44C5-1064-E941-A3F9-B1480973907A}" destId="{C668E25B-8A46-CE4B-A0CB-3DDF4844C103}" srcOrd="10" destOrd="0" presId="urn:microsoft.com/office/officeart/2005/8/layout/default"/>
    <dgm:cxn modelId="{83823720-3FFD-6A4C-B1C3-1387DB21EF60}" type="presParOf" srcId="{B8AE44C5-1064-E941-A3F9-B1480973907A}" destId="{9DA75E0D-E031-6448-BC97-611E449C0C55}" srcOrd="11" destOrd="0" presId="urn:microsoft.com/office/officeart/2005/8/layout/default"/>
    <dgm:cxn modelId="{DC1DE06C-03EC-F948-93E1-B0D86746D72F}" type="presParOf" srcId="{B8AE44C5-1064-E941-A3F9-B1480973907A}" destId="{972A88A5-CEE6-FA40-A2F8-374EB2106EAC}" srcOrd="12" destOrd="0" presId="urn:microsoft.com/office/officeart/2005/8/layout/default"/>
    <dgm:cxn modelId="{F343BD8F-5840-7A41-B78C-7E0DEB82B9E1}" type="presParOf" srcId="{B8AE44C5-1064-E941-A3F9-B1480973907A}" destId="{E395FB7B-AAF1-0146-8FCA-01400D06243B}" srcOrd="13" destOrd="0" presId="urn:microsoft.com/office/officeart/2005/8/layout/default"/>
    <dgm:cxn modelId="{74E3572C-8E1D-B94B-865C-707940A446FA}" type="presParOf" srcId="{B8AE44C5-1064-E941-A3F9-B1480973907A}" destId="{C40F3EA2-C360-4E45-9EB9-86837A1F4DD2}" srcOrd="14" destOrd="0" presId="urn:microsoft.com/office/officeart/2005/8/layout/default"/>
    <dgm:cxn modelId="{46B03A27-46B7-8547-807C-24BCD039AF87}" type="presParOf" srcId="{B8AE44C5-1064-E941-A3F9-B1480973907A}" destId="{5B15AFAD-9FC5-DA4B-BC69-79B2FF21F127}" srcOrd="15" destOrd="0" presId="urn:microsoft.com/office/officeart/2005/8/layout/default"/>
    <dgm:cxn modelId="{7D0920F2-199D-8C41-9C74-E79364539C87}" type="presParOf" srcId="{B8AE44C5-1064-E941-A3F9-B1480973907A}" destId="{C3BB29FC-68BE-624B-8B53-79F84C93E683}" srcOrd="16" destOrd="0" presId="urn:microsoft.com/office/officeart/2005/8/layout/default"/>
    <dgm:cxn modelId="{D6E68AC2-D75B-DA41-870C-B5A31467E2A0}" type="presParOf" srcId="{B8AE44C5-1064-E941-A3F9-B1480973907A}" destId="{E5969929-065C-7143-BA51-97776D311FDF}" srcOrd="17" destOrd="0" presId="urn:microsoft.com/office/officeart/2005/8/layout/default"/>
    <dgm:cxn modelId="{CD591434-3C62-844B-ACC0-8DC78BAE9899}" type="presParOf" srcId="{B8AE44C5-1064-E941-A3F9-B1480973907A}" destId="{5F1E2732-254F-8647-80DB-D7349CEBB4C0}" srcOrd="18" destOrd="0" presId="urn:microsoft.com/office/officeart/2005/8/layout/default"/>
    <dgm:cxn modelId="{1C9DD8DB-4DA1-9E48-B454-A2B58A471673}" type="presParOf" srcId="{B8AE44C5-1064-E941-A3F9-B1480973907A}" destId="{7D046FFC-2E5A-B34C-956C-9F0FB830EE2C}" srcOrd="19" destOrd="0" presId="urn:microsoft.com/office/officeart/2005/8/layout/default"/>
    <dgm:cxn modelId="{40B66436-5DE6-FA4B-9235-8ABCCF27875B}" type="presParOf" srcId="{B8AE44C5-1064-E941-A3F9-B1480973907A}" destId="{9443DCEA-BF99-C745-9A52-FB291B7F12D6}" srcOrd="20" destOrd="0" presId="urn:microsoft.com/office/officeart/2005/8/layout/default"/>
    <dgm:cxn modelId="{CD3F25C9-B087-CA46-A92F-09B2471AC24A}" type="presParOf" srcId="{B8AE44C5-1064-E941-A3F9-B1480973907A}" destId="{C74441CE-E451-A84E-9B1E-10788D3B73F4}" srcOrd="21" destOrd="0" presId="urn:microsoft.com/office/officeart/2005/8/layout/default"/>
    <dgm:cxn modelId="{348DB8B1-F43A-434E-AA56-6C12F5B40C5F}" type="presParOf" srcId="{B8AE44C5-1064-E941-A3F9-B1480973907A}" destId="{8A006C3E-02F2-5440-8241-D209687FBE25}" srcOrd="22" destOrd="0" presId="urn:microsoft.com/office/officeart/2005/8/layout/default"/>
    <dgm:cxn modelId="{EE05300C-3874-A74D-9681-5271350DCFCB}" type="presParOf" srcId="{B8AE44C5-1064-E941-A3F9-B1480973907A}" destId="{6A70E9B6-1E85-FF42-BF83-BD347FAAE92F}" srcOrd="23" destOrd="0" presId="urn:microsoft.com/office/officeart/2005/8/layout/default"/>
    <dgm:cxn modelId="{933DA99D-5DD3-A64E-87F8-047851A3B8BB}" type="presParOf" srcId="{B8AE44C5-1064-E941-A3F9-B1480973907A}" destId="{75303538-8434-2A4C-A5EF-51E091710987}" srcOrd="24" destOrd="0" presId="urn:microsoft.com/office/officeart/2005/8/layout/default"/>
    <dgm:cxn modelId="{8B154DA7-956C-0C44-A3BD-C6E2CF04FF84}" type="presParOf" srcId="{B8AE44C5-1064-E941-A3F9-B1480973907A}" destId="{E1099D7A-FC07-DF40-AA9C-9A2AE694DC55}" srcOrd="25" destOrd="0" presId="urn:microsoft.com/office/officeart/2005/8/layout/default"/>
    <dgm:cxn modelId="{085D617A-686E-494D-A470-0F8427967B3D}" type="presParOf" srcId="{B8AE44C5-1064-E941-A3F9-B1480973907A}" destId="{C683E0BB-B495-3E4B-AB7E-E516479F8C69}" srcOrd="26" destOrd="0" presId="urn:microsoft.com/office/officeart/2005/8/layout/default"/>
    <dgm:cxn modelId="{DB813893-28C5-9C48-949A-BDE8C1241493}" type="presParOf" srcId="{B8AE44C5-1064-E941-A3F9-B1480973907A}" destId="{4947527D-55FA-7D4E-BF78-31D76ABD2161}" srcOrd="27" destOrd="0" presId="urn:microsoft.com/office/officeart/2005/8/layout/default"/>
    <dgm:cxn modelId="{86EED62D-A4DD-A94C-8D0A-275F9D1AA4EC}" type="presParOf" srcId="{B8AE44C5-1064-E941-A3F9-B1480973907A}" destId="{9F2861FE-195E-724C-832D-4A98CF3F5AA2}" srcOrd="28" destOrd="0" presId="urn:microsoft.com/office/officeart/2005/8/layout/default"/>
    <dgm:cxn modelId="{F7234B6C-49C1-A34C-8FE2-D9B4052BFF3F}" type="presParOf" srcId="{B8AE44C5-1064-E941-A3F9-B1480973907A}" destId="{5C0A3BDE-9957-634D-B3B6-303333686D81}" srcOrd="29" destOrd="0" presId="urn:microsoft.com/office/officeart/2005/8/layout/default"/>
    <dgm:cxn modelId="{4180DF17-42C8-F242-8265-76232A1FB0D4}" type="presParOf" srcId="{B8AE44C5-1064-E941-A3F9-B1480973907A}" destId="{01CC346F-3275-2340-AF0B-08B43DD38294}" srcOrd="30" destOrd="0" presId="urn:microsoft.com/office/officeart/2005/8/layout/default"/>
    <dgm:cxn modelId="{940F056F-FE1B-F34A-B30F-A9EF96B6C939}" type="presParOf" srcId="{B8AE44C5-1064-E941-A3F9-B1480973907A}" destId="{D021F33B-3D7A-D341-947B-1DDD78527869}" srcOrd="31" destOrd="0" presId="urn:microsoft.com/office/officeart/2005/8/layout/default"/>
    <dgm:cxn modelId="{0B546EDC-2FA9-0640-9736-B6F89D2B74D2}" type="presParOf" srcId="{B8AE44C5-1064-E941-A3F9-B1480973907A}" destId="{80AA1AD4-FC93-2D44-9251-5267A35EC3BC}" srcOrd="32" destOrd="0" presId="urn:microsoft.com/office/officeart/2005/8/layout/default"/>
    <dgm:cxn modelId="{C5FDDC09-A94F-714F-AA5A-D3191B234751}" type="presParOf" srcId="{B8AE44C5-1064-E941-A3F9-B1480973907A}" destId="{1245E231-F999-C848-9044-C6431F3C9140}" srcOrd="33" destOrd="0" presId="urn:microsoft.com/office/officeart/2005/8/layout/default"/>
    <dgm:cxn modelId="{D8E1582A-468F-1C43-BA8F-4294B858D915}" type="presParOf" srcId="{B8AE44C5-1064-E941-A3F9-B1480973907A}" destId="{6D8392F3-FBA3-214F-A67A-CFDFEB7ACA9B}" srcOrd="34" destOrd="0" presId="urn:microsoft.com/office/officeart/2005/8/layout/default"/>
    <dgm:cxn modelId="{9935B037-AB36-B144-8012-D51E9A0B6036}" type="presParOf" srcId="{B8AE44C5-1064-E941-A3F9-B1480973907A}" destId="{DD04854D-5FD1-B44F-BC54-3A77F9396DC8}" srcOrd="35" destOrd="0" presId="urn:microsoft.com/office/officeart/2005/8/layout/default"/>
    <dgm:cxn modelId="{313FB57B-8234-1049-B3BF-C1B34B22DDE8}" type="presParOf" srcId="{B8AE44C5-1064-E941-A3F9-B1480973907A}" destId="{A42AA6C4-1B80-A24C-8867-66F062EF8D5F}" srcOrd="36" destOrd="0" presId="urn:microsoft.com/office/officeart/2005/8/layout/default"/>
    <dgm:cxn modelId="{E590B505-782B-784E-8701-8855856761B8}" type="presParOf" srcId="{B8AE44C5-1064-E941-A3F9-B1480973907A}" destId="{FD1473E5-B76D-7541-8D60-B7DB750D20B8}" srcOrd="37" destOrd="0" presId="urn:microsoft.com/office/officeart/2005/8/layout/default"/>
    <dgm:cxn modelId="{2DAF2084-0CD1-4F4E-B679-D3A628224FA3}" type="presParOf" srcId="{B8AE44C5-1064-E941-A3F9-B1480973907A}" destId="{6B3E44D5-CCFE-A44A-A2F4-610E97617388}" srcOrd="3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D1D81F-03CB-6D49-B8EC-300943489FDA}">
      <dsp:nvSpPr>
        <dsp:cNvPr id="0" name=""/>
        <dsp:cNvSpPr/>
      </dsp:nvSpPr>
      <dsp:spPr>
        <a:xfrm>
          <a:off x="800517" y="2583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dirty="0">
              <a:latin typeface="Courier" charset="0"/>
              <a:ea typeface="Courier" charset="0"/>
              <a:cs typeface="Courier" charset="0"/>
            </a:rPr>
            <a:t>&lt;html&gt;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800517" y="2583"/>
        <a:ext cx="1554189" cy="932513"/>
      </dsp:txXfrm>
    </dsp:sp>
    <dsp:sp modelId="{0C5D58B2-91C5-3044-8743-A0F98C5EF253}">
      <dsp:nvSpPr>
        <dsp:cNvPr id="0" name=""/>
        <dsp:cNvSpPr/>
      </dsp:nvSpPr>
      <dsp:spPr>
        <a:xfrm>
          <a:off x="2510125" y="2583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>
              <a:latin typeface="Courier" charset="0"/>
              <a:ea typeface="Courier" charset="0"/>
              <a:cs typeface="Courier" charset="0"/>
            </a:rPr>
            <a:t>&lt;head&gt;</a:t>
          </a:r>
          <a:endParaRPr lang="en-US" sz="1500" kern="1200">
            <a:latin typeface="Courier" charset="0"/>
            <a:ea typeface="Courier" charset="0"/>
            <a:cs typeface="Courier" charset="0"/>
          </a:endParaRPr>
        </a:p>
      </dsp:txBody>
      <dsp:txXfrm>
        <a:off x="2510125" y="2583"/>
        <a:ext cx="1554189" cy="932513"/>
      </dsp:txXfrm>
    </dsp:sp>
    <dsp:sp modelId="{92894867-6525-8140-8D17-AC4037D832A7}">
      <dsp:nvSpPr>
        <dsp:cNvPr id="0" name=""/>
        <dsp:cNvSpPr/>
      </dsp:nvSpPr>
      <dsp:spPr>
        <a:xfrm>
          <a:off x="4219733" y="2583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dirty="0">
              <a:latin typeface="Courier" charset="0"/>
              <a:ea typeface="Courier" charset="0"/>
              <a:cs typeface="Courier" charset="0"/>
            </a:rPr>
            <a:t>&lt;title&gt;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4219733" y="2583"/>
        <a:ext cx="1554189" cy="932513"/>
      </dsp:txXfrm>
    </dsp:sp>
    <dsp:sp modelId="{01CEF046-06AB-2242-910D-A9914D535E2F}">
      <dsp:nvSpPr>
        <dsp:cNvPr id="0" name=""/>
        <dsp:cNvSpPr/>
      </dsp:nvSpPr>
      <dsp:spPr>
        <a:xfrm>
          <a:off x="5929342" y="2583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&lt;link&gt;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5929342" y="2583"/>
        <a:ext cx="1554189" cy="932513"/>
      </dsp:txXfrm>
    </dsp:sp>
    <dsp:sp modelId="{AC5CAD60-88F4-4645-9D38-F661EDEB1A46}">
      <dsp:nvSpPr>
        <dsp:cNvPr id="0" name=""/>
        <dsp:cNvSpPr/>
      </dsp:nvSpPr>
      <dsp:spPr>
        <a:xfrm>
          <a:off x="7638950" y="2583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>
              <a:latin typeface="Courier" charset="0"/>
              <a:ea typeface="Courier" charset="0"/>
              <a:cs typeface="Courier" charset="0"/>
            </a:rPr>
            <a:t>&lt;body&gt;</a:t>
          </a:r>
          <a:endParaRPr lang="en-US" sz="1500" kern="1200">
            <a:latin typeface="Courier" charset="0"/>
            <a:ea typeface="Courier" charset="0"/>
            <a:cs typeface="Courier" charset="0"/>
          </a:endParaRPr>
        </a:p>
      </dsp:txBody>
      <dsp:txXfrm>
        <a:off x="7638950" y="2583"/>
        <a:ext cx="1554189" cy="932513"/>
      </dsp:txXfrm>
    </dsp:sp>
    <dsp:sp modelId="{C668E25B-8A46-CE4B-A0CB-3DDF4844C103}">
      <dsp:nvSpPr>
        <dsp:cNvPr id="0" name=""/>
        <dsp:cNvSpPr/>
      </dsp:nvSpPr>
      <dsp:spPr>
        <a:xfrm>
          <a:off x="800517" y="1090515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>
              <a:latin typeface="Courier" charset="0"/>
              <a:ea typeface="Courier" charset="0"/>
              <a:cs typeface="Courier" charset="0"/>
            </a:rPr>
            <a:t>&lt;p&gt;</a:t>
          </a:r>
          <a:endParaRPr lang="en-US" sz="1500" kern="1200">
            <a:latin typeface="Courier" charset="0"/>
            <a:ea typeface="Courier" charset="0"/>
            <a:cs typeface="Courier" charset="0"/>
          </a:endParaRPr>
        </a:p>
      </dsp:txBody>
      <dsp:txXfrm>
        <a:off x="800517" y="1090515"/>
        <a:ext cx="1554189" cy="932513"/>
      </dsp:txXfrm>
    </dsp:sp>
    <dsp:sp modelId="{972A88A5-CEE6-FA40-A2F8-374EB2106EAC}">
      <dsp:nvSpPr>
        <dsp:cNvPr id="0" name=""/>
        <dsp:cNvSpPr/>
      </dsp:nvSpPr>
      <dsp:spPr>
        <a:xfrm>
          <a:off x="2510125" y="1090515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>
              <a:latin typeface="Courier" charset="0"/>
              <a:ea typeface="Courier" charset="0"/>
              <a:cs typeface="Courier" charset="0"/>
            </a:rPr>
            <a:t>&lt;br /&gt;</a:t>
          </a:r>
          <a:endParaRPr lang="en-US" sz="1500" kern="1200">
            <a:latin typeface="Courier" charset="0"/>
            <a:ea typeface="Courier" charset="0"/>
            <a:cs typeface="Courier" charset="0"/>
          </a:endParaRPr>
        </a:p>
      </dsp:txBody>
      <dsp:txXfrm>
        <a:off x="2510125" y="1090515"/>
        <a:ext cx="1554189" cy="932513"/>
      </dsp:txXfrm>
    </dsp:sp>
    <dsp:sp modelId="{C40F3EA2-C360-4E45-9EB9-86837A1F4DD2}">
      <dsp:nvSpPr>
        <dsp:cNvPr id="0" name=""/>
        <dsp:cNvSpPr/>
      </dsp:nvSpPr>
      <dsp:spPr>
        <a:xfrm>
          <a:off x="4219733" y="1090515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blockquote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4219733" y="1090515"/>
        <a:ext cx="1554189" cy="932513"/>
      </dsp:txXfrm>
    </dsp:sp>
    <dsp:sp modelId="{C3BB29FC-68BE-624B-8B53-79F84C93E683}">
      <dsp:nvSpPr>
        <dsp:cNvPr id="0" name=""/>
        <dsp:cNvSpPr/>
      </dsp:nvSpPr>
      <dsp:spPr>
        <a:xfrm>
          <a:off x="5929342" y="1090515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hr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5929342" y="1090515"/>
        <a:ext cx="1554189" cy="932513"/>
      </dsp:txXfrm>
    </dsp:sp>
    <dsp:sp modelId="{5F1E2732-254F-8647-80DB-D7349CEBB4C0}">
      <dsp:nvSpPr>
        <dsp:cNvPr id="0" name=""/>
        <dsp:cNvSpPr/>
      </dsp:nvSpPr>
      <dsp:spPr>
        <a:xfrm>
          <a:off x="7638950" y="1090515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&lt;pre&gt;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7638950" y="1090515"/>
        <a:ext cx="1554189" cy="932513"/>
      </dsp:txXfrm>
    </dsp:sp>
    <dsp:sp modelId="{9443DCEA-BF99-C745-9A52-FB291B7F12D6}">
      <dsp:nvSpPr>
        <dsp:cNvPr id="0" name=""/>
        <dsp:cNvSpPr/>
      </dsp:nvSpPr>
      <dsp:spPr>
        <a:xfrm>
          <a:off x="800517" y="2178448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baseline="0" dirty="0">
              <a:latin typeface="Courier" charset="0"/>
              <a:ea typeface="Courier" charset="0"/>
              <a:cs typeface="Courier" charset="0"/>
            </a:rPr>
            <a:t>&lt;h1&gt;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800517" y="2178448"/>
        <a:ext cx="1554189" cy="932513"/>
      </dsp:txXfrm>
    </dsp:sp>
    <dsp:sp modelId="{8A006C3E-02F2-5440-8241-D209687FBE25}">
      <dsp:nvSpPr>
        <dsp:cNvPr id="0" name=""/>
        <dsp:cNvSpPr/>
      </dsp:nvSpPr>
      <dsp:spPr>
        <a:xfrm>
          <a:off x="2510125" y="2178448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&lt;strong&gt;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2510125" y="2178448"/>
        <a:ext cx="1554189" cy="932513"/>
      </dsp:txXfrm>
    </dsp:sp>
    <dsp:sp modelId="{75303538-8434-2A4C-A5EF-51E091710987}">
      <dsp:nvSpPr>
        <dsp:cNvPr id="0" name=""/>
        <dsp:cNvSpPr/>
      </dsp:nvSpPr>
      <dsp:spPr>
        <a:xfrm>
          <a:off x="4219733" y="2178448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em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4219733" y="2178448"/>
        <a:ext cx="1554189" cy="932513"/>
      </dsp:txXfrm>
    </dsp:sp>
    <dsp:sp modelId="{C683E0BB-B495-3E4B-AB7E-E516479F8C69}">
      <dsp:nvSpPr>
        <dsp:cNvPr id="0" name=""/>
        <dsp:cNvSpPr/>
      </dsp:nvSpPr>
      <dsp:spPr>
        <a:xfrm>
          <a:off x="5929342" y="2178448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&lt;table&gt;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5929342" y="2178448"/>
        <a:ext cx="1554189" cy="932513"/>
      </dsp:txXfrm>
    </dsp:sp>
    <dsp:sp modelId="{9F2861FE-195E-724C-832D-4A98CF3F5AA2}">
      <dsp:nvSpPr>
        <dsp:cNvPr id="0" name=""/>
        <dsp:cNvSpPr/>
      </dsp:nvSpPr>
      <dsp:spPr>
        <a:xfrm>
          <a:off x="7638950" y="2178448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img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 /&gt;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7638950" y="2178448"/>
        <a:ext cx="1554189" cy="932513"/>
      </dsp:txXfrm>
    </dsp:sp>
    <dsp:sp modelId="{01CC346F-3275-2340-AF0B-08B43DD38294}">
      <dsp:nvSpPr>
        <dsp:cNvPr id="0" name=""/>
        <dsp:cNvSpPr/>
      </dsp:nvSpPr>
      <dsp:spPr>
        <a:xfrm>
          <a:off x="800517" y="3266380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&lt;a&gt;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800517" y="3266380"/>
        <a:ext cx="1554189" cy="932513"/>
      </dsp:txXfrm>
    </dsp:sp>
    <dsp:sp modelId="{80AA1AD4-FC93-2D44-9251-5267A35EC3BC}">
      <dsp:nvSpPr>
        <dsp:cNvPr id="0" name=""/>
        <dsp:cNvSpPr/>
      </dsp:nvSpPr>
      <dsp:spPr>
        <a:xfrm>
          <a:off x="2510125" y="3266380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ol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2510125" y="3266380"/>
        <a:ext cx="1554189" cy="932513"/>
      </dsp:txXfrm>
    </dsp:sp>
    <dsp:sp modelId="{6D8392F3-FBA3-214F-A67A-CFDFEB7ACA9B}">
      <dsp:nvSpPr>
        <dsp:cNvPr id="0" name=""/>
        <dsp:cNvSpPr/>
      </dsp:nvSpPr>
      <dsp:spPr>
        <a:xfrm>
          <a:off x="4219733" y="3266380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&lt;li&gt;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4219733" y="3266380"/>
        <a:ext cx="1554189" cy="932513"/>
      </dsp:txXfrm>
    </dsp:sp>
    <dsp:sp modelId="{A42AA6C4-1B80-A24C-8867-66F062EF8D5F}">
      <dsp:nvSpPr>
        <dsp:cNvPr id="0" name=""/>
        <dsp:cNvSpPr/>
      </dsp:nvSpPr>
      <dsp:spPr>
        <a:xfrm>
          <a:off x="5929342" y="3266380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</a:t>
          </a:r>
          <a:r>
            <a:rPr lang="en-US" sz="1500" kern="1200" dirty="0" err="1" smtClean="0">
              <a:latin typeface="Courier" charset="0"/>
              <a:ea typeface="Courier" charset="0"/>
              <a:cs typeface="Courier" charset="0"/>
            </a:rPr>
            <a:t>ul</a:t>
          </a: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5929342" y="3266380"/>
        <a:ext cx="1554189" cy="932513"/>
      </dsp:txXfrm>
    </dsp:sp>
    <dsp:sp modelId="{6B3E44D5-CCFE-A44A-A2F4-610E97617388}">
      <dsp:nvSpPr>
        <dsp:cNvPr id="0" name=""/>
        <dsp:cNvSpPr/>
      </dsp:nvSpPr>
      <dsp:spPr>
        <a:xfrm>
          <a:off x="7638950" y="3266380"/>
          <a:ext cx="1554189" cy="93251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76200" dist="25400" dir="5400000" algn="tl" rotWithShape="0">
            <a:srgbClr val="000000">
              <a:alpha val="5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19050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25000"/>
              <a:satMod val="14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Courier" charset="0"/>
              <a:ea typeface="Courier" charset="0"/>
              <a:cs typeface="Courier" charset="0"/>
            </a:rPr>
            <a:t>&lt;dl&gt;</a:t>
          </a:r>
          <a:endParaRPr lang="en-US" sz="1500" kern="1200" dirty="0">
            <a:latin typeface="Courier" charset="0"/>
            <a:ea typeface="Courier" charset="0"/>
            <a:cs typeface="Courier" charset="0"/>
          </a:endParaRPr>
        </a:p>
      </dsp:txBody>
      <dsp:txXfrm>
        <a:off x="7638950" y="3266380"/>
        <a:ext cx="1554189" cy="9325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215387-4CA7-BE46-8B46-BA5CFED08983}" type="datetimeFigureOut">
              <a:rPr lang="en-US" smtClean="0"/>
              <a:t>7/20/18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D4C52B-63B2-D449-BAFA-0D0ECDF195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3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="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spc="3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 spc="3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21606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1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=""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1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262393"/>
            <a:ext cx="9692640" cy="1428929"/>
          </a:xfrm>
          <a:prstGeom prst="rect">
            <a:avLst/>
          </a:prstGeo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7/20/18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6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2" r:id="rId1"/>
    <p:sldLayoutId id="2147484033" r:id="rId2"/>
    <p:sldLayoutId id="2147484034" r:id="rId3"/>
    <p:sldLayoutId id="2147484035" r:id="rId4"/>
    <p:sldLayoutId id="2147484036" r:id="rId5"/>
    <p:sldLayoutId id="2147484037" r:id="rId6"/>
    <p:sldLayoutId id="2147484038" r:id="rId7"/>
    <p:sldLayoutId id="2147484039" r:id="rId8"/>
    <p:sldLayoutId id="2147484040" r:id="rId9"/>
    <p:sldLayoutId id="2147484041" r:id="rId10"/>
    <p:sldLayoutId id="214748404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 spc="-5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2000" kern="1200" spc="1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hyperlink" Target="https://codepen.io/pen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validator.w3.org/" TargetMode="Externa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HTML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Adapted from slides by Crystal Hess</a:t>
            </a:r>
          </a:p>
        </p:txBody>
      </p:sp>
    </p:spTree>
    <p:extLst>
      <p:ext uri="{BB962C8B-B14F-4D97-AF65-F5344CB8AC3E}">
        <p14:creationId xmlns:p14="http://schemas.microsoft.com/office/powerpoint/2010/main" val="137479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the HTML skeleton?</a:t>
            </a:r>
          </a:p>
          <a:p>
            <a:r>
              <a:rPr lang="en-US" dirty="0" smtClean="0"/>
              <a:t>Why is it important to write proper/valid HTML?</a:t>
            </a:r>
          </a:p>
          <a:p>
            <a:r>
              <a:rPr lang="en-US" dirty="0" smtClean="0"/>
              <a:t>What are some common HTML tags?</a:t>
            </a:r>
          </a:p>
          <a:p>
            <a:endParaRPr lang="en-US" dirty="0" smtClean="0"/>
          </a:p>
          <a:p>
            <a:r>
              <a:rPr lang="en-US" dirty="0" smtClean="0"/>
              <a:t>Vocab: Internet, Web, HTML, Web Browser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54203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640" y="343416"/>
            <a:ext cx="4986849" cy="1428929"/>
          </a:xfrm>
        </p:spPr>
        <p:txBody>
          <a:bodyPr/>
          <a:lstStyle/>
          <a:p>
            <a:r>
              <a:rPr lang="en-US" dirty="0" smtClean="0"/>
              <a:t>Web Vocab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11670" t="-410" r="28135" b="410"/>
          <a:stretch/>
        </p:blipFill>
        <p:spPr>
          <a:xfrm>
            <a:off x="5091454" y="-12186"/>
            <a:ext cx="6205640" cy="6886228"/>
          </a:xfrm>
        </p:spPr>
      </p:pic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466458" y="1909823"/>
            <a:ext cx="4480560" cy="4351337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Internet</a:t>
            </a:r>
          </a:p>
          <a:p>
            <a:pPr lvl="1"/>
            <a:r>
              <a:rPr lang="en-US" dirty="0"/>
              <a:t>The hardware infrastructure of connected computers and wires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World Wide Web (www) (http)</a:t>
            </a:r>
          </a:p>
          <a:p>
            <a:pPr lvl="1"/>
            <a:r>
              <a:rPr lang="en-US" dirty="0"/>
              <a:t>The information on the Internet made up of files and folders stored on computers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Hyper Text Markup Language (html)</a:t>
            </a:r>
          </a:p>
          <a:p>
            <a:pPr lvl="1"/>
            <a:r>
              <a:rPr lang="en-US" dirty="0" smtClean="0"/>
              <a:t>The language that we code webpages with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Web Browser</a:t>
            </a:r>
          </a:p>
          <a:p>
            <a:pPr lvl="1"/>
            <a:r>
              <a:rPr lang="en-US" dirty="0" smtClean="0"/>
              <a:t>Interprets html and renders it visually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709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23" name="Rectangle 2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752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559481" y="0"/>
            <a:ext cx="7737169" cy="6858000"/>
          </a:xfrm>
          <a:prstGeom prst="rect">
            <a:avLst/>
          </a:prstGeom>
          <a:solidFill>
            <a:schemeClr val="bg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27" name="Rectangle 2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0889" y="365758"/>
            <a:ext cx="6784259" cy="953756"/>
          </a:xfrm>
        </p:spPr>
        <p:txBody>
          <a:bodyPr vert="horz" lIns="91440" tIns="27432" rIns="91440" bIns="45720" rtlCol="0" anchor="b">
            <a:normAutofit/>
          </a:bodyPr>
          <a:lstStyle/>
          <a:p>
            <a:r>
              <a:rPr lang="en-US" smtClean="0"/>
              <a:t>Your first </a:t>
            </a:r>
            <a:r>
              <a:rPr lang="en-US" dirty="0"/>
              <a:t>webpage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50889" y="1319514"/>
            <a:ext cx="6784259" cy="5254906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>
              <a:buFont typeface="+mj-lt"/>
              <a:buAutoNum type="arabicPeriod"/>
            </a:pPr>
            <a:r>
              <a:rPr lang="en-US" dirty="0" smtClean="0"/>
              <a:t> Open </a:t>
            </a:r>
            <a:r>
              <a:rPr lang="en-US" dirty="0"/>
              <a:t>up </a:t>
            </a:r>
            <a:r>
              <a:rPr lang="en-US" dirty="0">
                <a:hlinkClick r:id="rId3"/>
              </a:rPr>
              <a:t>https://codepen.io/pen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pPr marL="457200">
              <a:buFont typeface="+mj-lt"/>
              <a:buAutoNum type="arabicPeriod"/>
            </a:pPr>
            <a:r>
              <a:rPr lang="en-US" dirty="0" smtClean="0"/>
              <a:t> Type </a:t>
            </a:r>
            <a:r>
              <a:rPr lang="en-US" dirty="0"/>
              <a:t>“Hello World!” in the document and save the file as first.html </a:t>
            </a:r>
          </a:p>
          <a:p>
            <a:pPr marL="457200">
              <a:buFont typeface="+mj-lt"/>
              <a:buAutoNum type="arabicPeriod"/>
            </a:pPr>
            <a:r>
              <a:rPr lang="en-US" dirty="0" smtClean="0"/>
              <a:t> Go </a:t>
            </a:r>
            <a:r>
              <a:rPr lang="en-US" dirty="0"/>
              <a:t>to File Explorer and open the file</a:t>
            </a:r>
          </a:p>
          <a:p>
            <a:pPr marL="457200">
              <a:buFont typeface="+mj-lt"/>
              <a:buAutoNum type="arabicPeriod"/>
            </a:pPr>
            <a:endParaRPr lang="en-US" dirty="0" smtClean="0"/>
          </a:p>
          <a:p>
            <a:pPr marL="274320" indent="0">
              <a:buNone/>
            </a:pPr>
            <a:r>
              <a:rPr lang="en-US" dirty="0" smtClean="0"/>
              <a:t>There are two ways to view your webpage</a:t>
            </a:r>
          </a:p>
          <a:p>
            <a:pPr marL="617220" indent="-342900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Source code view</a:t>
            </a:r>
            <a:endParaRPr lang="en-US" dirty="0"/>
          </a:p>
          <a:p>
            <a:pPr marL="891540" lvl="1" indent="-342900"/>
            <a:r>
              <a:rPr lang="en-US" dirty="0" smtClean="0"/>
              <a:t>this is where we right our code</a:t>
            </a:r>
          </a:p>
          <a:p>
            <a:pPr marL="617220" indent="-342900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Web browser view</a:t>
            </a:r>
          </a:p>
          <a:p>
            <a:pPr marL="891540" lvl="1" indent="-342900"/>
            <a:r>
              <a:rPr lang="en-US" dirty="0" smtClean="0"/>
              <a:t>this is where we see how the code we wrote displays on the web</a:t>
            </a:r>
          </a:p>
          <a:p>
            <a:pPr marL="274320" indent="0">
              <a:buNone/>
            </a:pPr>
            <a:r>
              <a:rPr lang="en-US" dirty="0" smtClean="0"/>
              <a:t>Let’s check out the source code of a site you visit.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102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Proper HTML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 markup validator checks whether your markup follows the rules</a:t>
            </a:r>
          </a:p>
          <a:p>
            <a:pPr lvl="1"/>
            <a:r>
              <a:rPr lang="en-US" dirty="0" smtClean="0"/>
              <a:t>Only allowed elements are used</a:t>
            </a:r>
          </a:p>
          <a:p>
            <a:pPr lvl="1"/>
            <a:r>
              <a:rPr lang="en-US" dirty="0" smtClean="0"/>
              <a:t>Tag names are spelled correctly</a:t>
            </a:r>
          </a:p>
          <a:p>
            <a:pPr lvl="1"/>
            <a:r>
              <a:rPr lang="en-US" dirty="0" smtClean="0"/>
              <a:t>Opening and closing tags are matched</a:t>
            </a:r>
          </a:p>
          <a:p>
            <a:pPr lvl="1"/>
            <a:r>
              <a:rPr lang="en-US" dirty="0" smtClean="0"/>
              <a:t>No grammar rules are violated</a:t>
            </a:r>
          </a:p>
          <a:p>
            <a:endParaRPr lang="en-US" dirty="0" smtClean="0"/>
          </a:p>
          <a:p>
            <a:r>
              <a:rPr lang="en-US" dirty="0" smtClean="0"/>
              <a:t>W3C Markup Validator</a:t>
            </a:r>
          </a:p>
          <a:p>
            <a:pPr lvl="1"/>
            <a:r>
              <a:rPr lang="en-US" dirty="0" smtClean="0">
                <a:hlinkClick r:id="rId2"/>
              </a:rPr>
              <a:t>http://validator.w3.org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26163" y="3018536"/>
            <a:ext cx="4481512" cy="197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49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Skeleton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2" y="1942406"/>
            <a:ext cx="6967728" cy="4238277"/>
          </a:xfrm>
        </p:spPr>
      </p:pic>
    </p:spTree>
    <p:extLst>
      <p:ext uri="{BB962C8B-B14F-4D97-AF65-F5344CB8AC3E}">
        <p14:creationId xmlns:p14="http://schemas.microsoft.com/office/powerpoint/2010/main" val="768016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About HTML tags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tags normally come </a:t>
            </a:r>
            <a:r>
              <a:rPr lang="en-US" b="1" dirty="0"/>
              <a:t>in pairs</a:t>
            </a:r>
            <a:r>
              <a:rPr lang="en-US" dirty="0"/>
              <a:t> like &lt;p&gt; and &lt;/p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Tags should be all lowercase</a:t>
            </a:r>
            <a:endParaRPr lang="en-US" dirty="0"/>
          </a:p>
          <a:p>
            <a:r>
              <a:rPr lang="en-US" dirty="0"/>
              <a:t>The first tag in a pair is the </a:t>
            </a:r>
            <a:r>
              <a:rPr lang="en-US" b="1" dirty="0"/>
              <a:t>start tag,</a:t>
            </a:r>
            <a:r>
              <a:rPr lang="en-US" dirty="0"/>
              <a:t> the second tag is the </a:t>
            </a:r>
            <a:r>
              <a:rPr lang="en-US" b="1" dirty="0"/>
              <a:t>end tag</a:t>
            </a:r>
            <a:endParaRPr lang="en-US" dirty="0"/>
          </a:p>
          <a:p>
            <a:r>
              <a:rPr lang="en-US" dirty="0"/>
              <a:t>The end tag is written like the start tag, but with a </a:t>
            </a:r>
            <a:r>
              <a:rPr lang="en-US" b="1" dirty="0"/>
              <a:t>forward slash</a:t>
            </a:r>
            <a:r>
              <a:rPr lang="en-US" dirty="0"/>
              <a:t> inserted before the tag </a:t>
            </a:r>
            <a:r>
              <a:rPr lang="en-US" dirty="0" smtClean="0"/>
              <a:t>name</a:t>
            </a:r>
          </a:p>
          <a:p>
            <a:r>
              <a:rPr lang="en-US" b="1" dirty="0" smtClean="0"/>
              <a:t>Properly nesting</a:t>
            </a:r>
            <a:r>
              <a:rPr lang="en-US" dirty="0" smtClean="0"/>
              <a:t> tags means that you must close the most recently opened tag before closing an earlier tag; </a:t>
            </a:r>
          </a:p>
          <a:p>
            <a:pPr lvl="1"/>
            <a:r>
              <a:rPr lang="en-US" dirty="0" smtClean="0"/>
              <a:t>e.g.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&lt;p&gt;&lt;strong&gt;Like this&lt;/strong&gt;&lt;/p&gt;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not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&lt;p&gt;&lt;strong&gt;Like this&lt;/p&gt;&lt;/strong&gt;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1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1" y="0"/>
            <a:ext cx="122209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1" y="262393"/>
            <a:ext cx="9993849" cy="1428929"/>
          </a:xfrm>
        </p:spPr>
        <p:txBody>
          <a:bodyPr>
            <a:normAutofit/>
          </a:bodyPr>
          <a:lstStyle/>
          <a:p>
            <a:r>
              <a:rPr lang="en-US" dirty="0" smtClean="0"/>
              <a:t>Common HTML tags</a:t>
            </a:r>
            <a:endParaRPr lang="en-US" dirty="0"/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0242554"/>
              </p:ext>
            </p:extLst>
          </p:nvPr>
        </p:nvGraphicFramePr>
        <p:xfrm>
          <a:off x="1262063" y="2013055"/>
          <a:ext cx="9993657" cy="42014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04452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need to know for this class</a:t>
            </a:r>
            <a:endParaRPr lang="en-US" dirty="0"/>
          </a:p>
        </p:txBody>
      </p:sp>
      <p:pic>
        <p:nvPicPr>
          <p:cNvPr id="5" name="Picture 4" descr="Screen Shot 2018-07-11 at 11.58.1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111" y="2150186"/>
            <a:ext cx="7569200" cy="3104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38109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View">
      <a:maj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View" id="{BA0EB5A6-F2D4-4F82-977B-64ADEE4A2A69}" vid="{23C5FE65-18CC-4A65-9EBC-B05E33150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8351</TotalTime>
  <Words>313</Words>
  <Application>Microsoft Macintosh PowerPoint</Application>
  <PresentationFormat>Custom</PresentationFormat>
  <Paragraphs>67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View</vt:lpstr>
      <vt:lpstr>Introduction to HTML</vt:lpstr>
      <vt:lpstr>Learning Goals</vt:lpstr>
      <vt:lpstr>Web Vocab</vt:lpstr>
      <vt:lpstr>Your first webpage</vt:lpstr>
      <vt:lpstr>Writing Proper HTML</vt:lpstr>
      <vt:lpstr>HTML Skeleton</vt:lpstr>
      <vt:lpstr>About HTML tags</vt:lpstr>
      <vt:lpstr>Common HTML tags</vt:lpstr>
      <vt:lpstr>What you need to know for this class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Arduinos</dc:title>
  <dc:creator>Hess, Crystal</dc:creator>
  <cp:lastModifiedBy>Rob Thompson</cp:lastModifiedBy>
  <cp:revision>83</cp:revision>
  <dcterms:created xsi:type="dcterms:W3CDTF">2017-07-25T19:47:15Z</dcterms:created>
  <dcterms:modified xsi:type="dcterms:W3CDTF">2018-07-20T23:34:31Z</dcterms:modified>
</cp:coreProperties>
</file>

<file path=docProps/thumbnail.jpeg>
</file>